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2" r:id="rId5"/>
    <p:sldId id="263" r:id="rId6"/>
    <p:sldId id="261" r:id="rId7"/>
    <p:sldId id="260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17" autoAdjust="0"/>
    <p:restoredTop sz="94660"/>
  </p:normalViewPr>
  <p:slideViewPr>
    <p:cSldViewPr>
      <p:cViewPr varScale="1">
        <p:scale>
          <a:sx n="52" d="100"/>
          <a:sy n="52" d="100"/>
        </p:scale>
        <p:origin x="6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2B4C92E-7736-4599-8C32-596EEAE810E5}" type="datetimeFigureOut">
              <a:rPr lang="ru-RU" smtClean="0"/>
              <a:t>05.04.2020</a:t>
            </a:fld>
            <a:endParaRPr lang="ru-RU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3694138-BD47-437E-9CBE-061875EF3B7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C92E-7736-4599-8C32-596EEAE810E5}" type="datetimeFigureOut">
              <a:rPr lang="ru-RU" smtClean="0"/>
              <a:t>05.04.2020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4138-BD47-437E-9CBE-061875EF3B7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C92E-7736-4599-8C32-596EEAE810E5}" type="datetimeFigureOut">
              <a:rPr lang="ru-RU" smtClean="0"/>
              <a:t>05.04.2020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4138-BD47-437E-9CBE-061875EF3B7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C92E-7736-4599-8C32-596EEAE810E5}" type="datetimeFigureOut">
              <a:rPr lang="ru-RU" smtClean="0"/>
              <a:t>05.04.2020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4138-BD47-437E-9CBE-061875EF3B7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C92E-7736-4599-8C32-596EEAE810E5}" type="datetimeFigureOut">
              <a:rPr lang="ru-RU" smtClean="0"/>
              <a:t>05.04.2020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4138-BD47-437E-9CBE-061875EF3B7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C92E-7736-4599-8C32-596EEAE810E5}" type="datetimeFigureOut">
              <a:rPr lang="ru-RU" smtClean="0"/>
              <a:t>05.04.2020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4138-BD47-437E-9CBE-061875EF3B7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C92E-7736-4599-8C32-596EEAE810E5}" type="datetimeFigureOut">
              <a:rPr lang="ru-RU" smtClean="0"/>
              <a:t>05.04.2020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4138-BD47-437E-9CBE-061875EF3B7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C92E-7736-4599-8C32-596EEAE810E5}" type="datetimeFigureOut">
              <a:rPr lang="ru-RU" smtClean="0"/>
              <a:t>05.04.2020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4138-BD47-437E-9CBE-061875EF3B7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C92E-7736-4599-8C32-596EEAE810E5}" type="datetimeFigureOut">
              <a:rPr lang="ru-RU" smtClean="0"/>
              <a:t>05.04.2020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4138-BD47-437E-9CBE-061875EF3B7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C92E-7736-4599-8C32-596EEAE810E5}" type="datetimeFigureOut">
              <a:rPr lang="ru-RU" smtClean="0"/>
              <a:t>05.04.2020</a:t>
            </a:fld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4138-BD47-437E-9CBE-061875EF3B7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C92E-7736-4599-8C32-596EEAE810E5}" type="datetimeFigureOut">
              <a:rPr lang="ru-RU" smtClean="0"/>
              <a:t>05.04.2020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4138-BD47-437E-9CBE-061875EF3B7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2B4C92E-7736-4599-8C32-596EEAE810E5}" type="datetimeFigureOut">
              <a:rPr lang="ru-RU" smtClean="0"/>
              <a:t>05.04.2020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3694138-BD47-437E-9CBE-061875EF3B73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348880"/>
            <a:ext cx="6931104" cy="1944216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Franklin Gothic Medium" panose="020B0603020102020204" pitchFamily="34" charset="0"/>
              </a:rPr>
              <a:t>Родительское собрание: </a:t>
            </a:r>
            <a:endParaRPr lang="ru-RU" sz="4400" b="1" dirty="0">
              <a:solidFill>
                <a:srgbClr val="FF000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5" y="620689"/>
            <a:ext cx="3312367" cy="20569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60867"/>
            <a:ext cx="3240360" cy="20167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5430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052736"/>
            <a:ext cx="8208912" cy="4248472"/>
          </a:xfrm>
        </p:spPr>
        <p:txBody>
          <a:bodyPr>
            <a:normAutofit fontScale="92500" lnSpcReduction="20000"/>
          </a:bodyPr>
          <a:lstStyle/>
          <a:p>
            <a:r>
              <a:rPr lang="ru-RU" sz="4300" b="1" dirty="0" smtClean="0">
                <a:solidFill>
                  <a:srgbClr val="C00000"/>
                </a:solidFill>
              </a:rPr>
              <a:t>Не требуйте в новых условиях, слишком  многого(но и не требовать совсем тоже будет ошибкой). </a:t>
            </a:r>
          </a:p>
          <a:p>
            <a:r>
              <a:rPr lang="ru-RU" sz="4300" b="1" dirty="0" smtClean="0">
                <a:solidFill>
                  <a:srgbClr val="C00000"/>
                </a:solidFill>
              </a:rPr>
              <a:t>Не позволяйте, ,чтобы обучение стало поводом для постоянных конфликтов.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904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221088"/>
            <a:ext cx="8280920" cy="1872208"/>
          </a:xfrm>
        </p:spPr>
        <p:txBody>
          <a:bodyPr>
            <a:normAutofit fontScale="92500" lnSpcReduction="20000"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C00000"/>
                </a:solidFill>
              </a:rPr>
              <a:t>Дети </a:t>
            </a:r>
            <a:r>
              <a:rPr lang="ru-RU" sz="2800" b="1" dirty="0">
                <a:solidFill>
                  <a:srgbClr val="FF0000"/>
                </a:solidFill>
              </a:rPr>
              <a:t>всех возрастов нуждаются в любви и внимании своих родителей — даже подростки, которые не всегда сами об этом просят. Не забывайте слушать своих детей, по-доброму общаться и успокаивать их.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ru-RU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60649"/>
            <a:ext cx="6120978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77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149080"/>
            <a:ext cx="8280920" cy="2448272"/>
          </a:xfrm>
        </p:spPr>
        <p:txBody>
          <a:bodyPr>
            <a:no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C00000"/>
                </a:solidFill>
              </a:rPr>
              <a:t>УВАЖАЕМЫЕ РОДИТЕЛИ!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C00000"/>
                </a:solidFill>
              </a:rPr>
              <a:t>Помните</a:t>
            </a:r>
            <a:r>
              <a:rPr lang="ru-RU" sz="2800" b="1" dirty="0">
                <a:solidFill>
                  <a:srgbClr val="C00000"/>
                </a:solidFill>
              </a:rPr>
              <a:t>, что вы в ответе за жизнь своего ребенка. Неукоснительно соблюдайте правила безопасного поведения. Будьте примером для своих детей.</a:t>
            </a:r>
            <a:endParaRPr lang="ru-RU" sz="2800" b="1" dirty="0" smtClean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5"/>
            <a:ext cx="6124128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695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20688"/>
            <a:ext cx="8280920" cy="547260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 </a:t>
            </a:r>
            <a:endParaRPr lang="ru-RU" dirty="0" smtClean="0"/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Будьте примером для своих детей.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ru-RU" sz="4000" b="1" dirty="0">
              <a:solidFill>
                <a:srgbClr val="FF0000"/>
              </a:solidFill>
            </a:endParaRPr>
          </a:p>
          <a:p>
            <a:pPr algn="ctr"/>
            <a:r>
              <a:rPr lang="ru-RU" sz="4000" b="1" dirty="0">
                <a:solidFill>
                  <a:srgbClr val="FF0000"/>
                </a:solidFill>
              </a:rPr>
              <a:t>Но, как бы ни было, нынешнее непростое время необходимо пережить. А там – все наладится и войдет в привычное русло.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705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20688"/>
            <a:ext cx="8280920" cy="547260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11500" b="1" dirty="0" smtClean="0">
                <a:solidFill>
                  <a:srgbClr val="C00000"/>
                </a:solidFill>
              </a:rPr>
              <a:t>СПАСИБО</a:t>
            </a:r>
          </a:p>
          <a:p>
            <a:pPr algn="ctr"/>
            <a:r>
              <a:rPr lang="ru-RU" sz="11500" b="1" dirty="0" smtClean="0">
                <a:solidFill>
                  <a:srgbClr val="C00000"/>
                </a:solidFill>
              </a:rPr>
              <a:t> ЗА ВНИМАНИЕ!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01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7" y="4005066"/>
            <a:ext cx="5847432" cy="201622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Рекомендации родителям во время дистанционного обучения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3768"/>
            <a:ext cx="6768752" cy="3802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575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9" y="476672"/>
            <a:ext cx="6643072" cy="180020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Важно, помнить :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Рекомендации родителям</a:t>
            </a:r>
            <a:endParaRPr lang="ru-RU" dirty="0"/>
          </a:p>
        </p:txBody>
      </p:sp>
      <p:pic>
        <p:nvPicPr>
          <p:cNvPr id="5" name="Рисунок 4" descr="https://i.mycdn.me/i?r=AyH4iRPQ2q0otWIFepML2LxRbYNwg5UXfCah-eQxA4-ptQ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2636912"/>
            <a:ext cx="6984776" cy="38510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714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136903" cy="388843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Помните!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Дистанционное обучение- это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не каникулы.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Ребенок должен сам понять, что дистанционное обучение - это та же школа, только в других условиях.</a:t>
            </a:r>
          </a:p>
        </p:txBody>
      </p:sp>
    </p:spTree>
    <p:extLst>
      <p:ext uri="{BB962C8B-B14F-4D97-AF65-F5344CB8AC3E}">
        <p14:creationId xmlns:p14="http://schemas.microsoft.com/office/powerpoint/2010/main" val="413778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48681"/>
            <a:ext cx="8280920" cy="3312367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Нужно постараться сохранить учебную атмосферу: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solidFill>
                  <a:srgbClr val="FF0000"/>
                </a:solidFill>
              </a:rPr>
              <a:t> соблюдать расписание;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>
                <a:solidFill>
                  <a:srgbClr val="FF0000"/>
                </a:solidFill>
              </a:rPr>
              <a:t>с</a:t>
            </a:r>
            <a:r>
              <a:rPr lang="ru-RU" sz="2800" b="1" dirty="0" smtClean="0">
                <a:solidFill>
                  <a:srgbClr val="FF0000"/>
                </a:solidFill>
              </a:rPr>
              <a:t>тараться не пропускать онлайн-уроки;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>
                <a:solidFill>
                  <a:srgbClr val="FF0000"/>
                </a:solidFill>
              </a:rPr>
              <a:t>у</a:t>
            </a:r>
            <a:r>
              <a:rPr lang="ru-RU" sz="2800" b="1" dirty="0" smtClean="0">
                <a:solidFill>
                  <a:srgbClr val="FF0000"/>
                </a:solidFill>
              </a:rPr>
              <a:t>частвовать в обсуждении;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>
                <a:solidFill>
                  <a:srgbClr val="FF0000"/>
                </a:solidFill>
              </a:rPr>
              <a:t>р</a:t>
            </a:r>
            <a:r>
              <a:rPr lang="ru-RU" sz="2800" b="1" dirty="0" smtClean="0">
                <a:solidFill>
                  <a:srgbClr val="FF0000"/>
                </a:solidFill>
              </a:rPr>
              <a:t>ешать онлайн-тесты;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248" y="3861048"/>
            <a:ext cx="3861240" cy="2304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777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7992887" cy="295232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Новое всегда вызывает интерес- поддержите своего ребенка в этом интересе. Учите его как обращаться с новыми технологиями и с источниками  </a:t>
            </a:r>
            <a:r>
              <a:rPr lang="ru-RU" sz="3600" b="1" dirty="0" smtClean="0">
                <a:solidFill>
                  <a:srgbClr val="FF0000"/>
                </a:solidFill>
              </a:rPr>
              <a:t>информаций.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8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717032"/>
            <a:ext cx="8280920" cy="266429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Важно соблюдать привычный распорядок дня: время сна и бодрствования, время начала уроков, переменки, перерыв на обед и пр. Резкие изменения в режиме дня могут привести к излишнему напряжению и стрессу.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97" y="260648"/>
            <a:ext cx="561831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702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221088"/>
            <a:ext cx="8280920" cy="1872208"/>
          </a:xfrm>
        </p:spPr>
        <p:txBody>
          <a:bodyPr>
            <a:normAutofit lnSpcReduction="10000"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Если ребенку трудно, страшно, тревожно, и Вы понимаете, что своими силами не справиться, то Вы всегда можете рассчитывать на помощь классного руководителя </a:t>
            </a:r>
            <a:r>
              <a:rPr lang="ru-RU" sz="2400" b="1" dirty="0" smtClean="0">
                <a:solidFill>
                  <a:srgbClr val="FF0000"/>
                </a:solidFill>
              </a:rPr>
              <a:t>,</a:t>
            </a:r>
            <a:r>
              <a:rPr lang="ru-RU" sz="2400" b="1" dirty="0">
                <a:solidFill>
                  <a:srgbClr val="FF0000"/>
                </a:solidFill>
              </a:rPr>
              <a:t> </a:t>
            </a:r>
            <a:r>
              <a:rPr lang="ru-RU" sz="2400" b="1" dirty="0" smtClean="0">
                <a:solidFill>
                  <a:srgbClr val="FF0000"/>
                </a:solidFill>
              </a:rPr>
              <a:t>учителя-предметника, администрации школы.</a:t>
            </a:r>
            <a:endParaRPr lang="ru-RU" sz="24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36" y="188640"/>
            <a:ext cx="5689048" cy="3418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402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221088"/>
            <a:ext cx="8280920" cy="2304256"/>
          </a:xfrm>
        </p:spPr>
        <p:txBody>
          <a:bodyPr>
            <a:no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rgbClr val="FF0000"/>
                </a:solidFill>
              </a:rPr>
              <a:t>Самое главное!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Для успеха в первую  очередь соблюдать СПОКОЙСТВИЕ.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У спокойных родителей, как правило, спокойные дети.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351"/>
            <a:ext cx="5616624" cy="3868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38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285</TotalTime>
  <Words>298</Words>
  <Application>Microsoft Office PowerPoint</Application>
  <PresentationFormat>Экран (4:3)</PresentationFormat>
  <Paragraphs>35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</vt:lpstr>
      <vt:lpstr>Franklin Gothic Medium</vt:lpstr>
      <vt:lpstr>Wingdings 2</vt:lpstr>
      <vt:lpstr>Остин</vt:lpstr>
      <vt:lpstr>Родительское собрание: </vt:lpstr>
      <vt:lpstr>Презентация PowerPoint</vt:lpstr>
      <vt:lpstr>Важно, помнить 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User</cp:lastModifiedBy>
  <cp:revision>17</cp:revision>
  <dcterms:created xsi:type="dcterms:W3CDTF">2020-04-05T12:49:10Z</dcterms:created>
  <dcterms:modified xsi:type="dcterms:W3CDTF">2020-04-05T17:43:57Z</dcterms:modified>
</cp:coreProperties>
</file>